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Shout</a:t>
            </a:r>
            <a:r>
              <a:rPr lang="nl-BE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It out </a:t>
            </a:r>
            <a:endParaRPr lang="nl-BE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“Brug tussen supporters en sporthelden”  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612" y="3543464"/>
            <a:ext cx="1242857" cy="12826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276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Concept</a:t>
            </a:r>
            <a:endParaRPr lang="nl-BE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Videoboodschappen door de supporters voor “hun helden”</a:t>
            </a:r>
          </a:p>
          <a:p>
            <a:r>
              <a:rPr lang="nl-BE" dirty="0" smtClean="0"/>
              <a:t>Grote schermen</a:t>
            </a:r>
          </a:p>
          <a:p>
            <a:r>
              <a:rPr lang="nl-BE" dirty="0" smtClean="0"/>
              <a:t>Zowel jong als oud </a:t>
            </a:r>
          </a:p>
          <a:p>
            <a:r>
              <a:rPr lang="nl-BE" dirty="0" smtClean="0"/>
              <a:t>aanmoedigen </a:t>
            </a:r>
          </a:p>
          <a:p>
            <a:r>
              <a:rPr lang="nl-BE" dirty="0" smtClean="0"/>
              <a:t>Creativiteit </a:t>
            </a:r>
          </a:p>
          <a:p>
            <a:r>
              <a:rPr lang="nl-BE" dirty="0" smtClean="0"/>
              <a:t>Inzetbaar in diverse sport</a:t>
            </a:r>
            <a:r>
              <a:rPr lang="nl-NL" dirty="0"/>
              <a:t>categorieën</a:t>
            </a:r>
          </a:p>
          <a:p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775" y="477676"/>
            <a:ext cx="5299543" cy="17201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0954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11763" y="114619"/>
            <a:ext cx="6419461" cy="771790"/>
          </a:xfrm>
        </p:spPr>
        <p:txBody>
          <a:bodyPr>
            <a:normAutofit fontScale="90000"/>
          </a:bodyPr>
          <a:lstStyle/>
          <a:p>
            <a:r>
              <a:rPr lang="nl-BE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Wielrennen</a:t>
            </a:r>
            <a:endParaRPr lang="nl-BE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39347" y="1069440"/>
            <a:ext cx="5617741" cy="1639077"/>
          </a:xfrm>
        </p:spPr>
        <p:txBody>
          <a:bodyPr/>
          <a:lstStyle/>
          <a:p>
            <a:pPr algn="l"/>
            <a:r>
              <a:rPr lang="nl-BE" dirty="0" smtClean="0"/>
              <a:t>Grote schermen bij start / teampresentatie </a:t>
            </a:r>
          </a:p>
          <a:p>
            <a:pPr algn="l"/>
            <a:r>
              <a:rPr lang="nl-BE" dirty="0" smtClean="0"/>
              <a:t>Videoboodschappen op sociale media   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098" y="1265819"/>
            <a:ext cx="5756061" cy="32514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99" y="2556744"/>
            <a:ext cx="4872535" cy="3246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857" y="1743117"/>
            <a:ext cx="401217" cy="40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8848" y="1773444"/>
            <a:ext cx="465472" cy="341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0065" y="1773444"/>
            <a:ext cx="602605" cy="411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881" y="1171778"/>
            <a:ext cx="1242857" cy="12826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537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Ook mogelijk bij diverse sporten zoals basketbal, volleybal, zaalvoetbal,…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603924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mels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TM03457452[[fn=Hemels]]</Template>
  <TotalTime>108</TotalTime>
  <Words>56</Words>
  <Application>Microsoft Office PowerPoint</Application>
  <PresentationFormat>Breedbeeld</PresentationFormat>
  <Paragraphs>13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Segoe UI Black</vt:lpstr>
      <vt:lpstr>Hemels</vt:lpstr>
      <vt:lpstr>Shout It out </vt:lpstr>
      <vt:lpstr>Concept</vt:lpstr>
      <vt:lpstr>Wielrennen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Shout It out</dc:title>
  <dc:creator>Jolien</dc:creator>
  <cp:lastModifiedBy>Jolien</cp:lastModifiedBy>
  <cp:revision>16</cp:revision>
  <dcterms:created xsi:type="dcterms:W3CDTF">2021-01-30T10:18:46Z</dcterms:created>
  <dcterms:modified xsi:type="dcterms:W3CDTF">2021-01-30T12:07:31Z</dcterms:modified>
</cp:coreProperties>
</file>