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D49564-B0D7-468E-8CF2-7642B9940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5FC25DF-8EBE-44F0-B2AC-8F182B43D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545B9-D3EF-430D-89FF-2F6A32F97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14B8-EA38-4E5C-9620-64347F213725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46C0A1-EBC4-4043-B3F7-FF2F8FDF6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1BB9F7-82E0-4941-96BC-8583CA301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852-85B3-4D7E-93DC-E80E27C283E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3831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1CFC42-0B16-4BE8-8AF7-48AF719B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40CBFE4-0FA2-46D1-9938-7FAEF4A6E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3C0955-72F2-48B5-89AC-C26FBEDF8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14B8-EA38-4E5C-9620-64347F213725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A87C22-1E8B-4AA3-AACE-2D7DD605F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24424D-8E61-4AC8-BF70-70E5B9AED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852-85B3-4D7E-93DC-E80E27C283E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242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249CCB5-3079-4D39-B1C9-C25B79D94A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C467D24-4F10-4B3E-B088-DAA0B7A05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A30041-30E2-4A7A-B892-ACDD67AAB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14B8-EA38-4E5C-9620-64347F213725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61FBB8-DBF4-4E68-99DF-156D0CA8D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7927C3-FF14-4449-8371-202E30E39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852-85B3-4D7E-93DC-E80E27C283E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091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34F7F5-7C98-40D3-AD3B-6A797869B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DE1C1C-9E47-407D-8E8C-D9B26F09E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4571D-8EF6-46BF-94DF-4563495E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14B8-EA38-4E5C-9620-64347F213725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DFC8C8-0C66-4CAF-9B7E-F941B132B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DC65A6-DAD8-4F0D-8AD3-68CF4A60D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852-85B3-4D7E-93DC-E80E27C283E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823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541F5-135E-4867-9119-0F44D61F2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005DF2-B5D9-4037-9529-F16A402FF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A219F9-008C-4A01-BB9C-ADB0BC673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14B8-EA38-4E5C-9620-64347F213725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BFA3DA-83ED-412A-9F92-E353EA545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12EC6F9-C3AF-4756-B2A0-A03644F64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852-85B3-4D7E-93DC-E80E27C283E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9936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32E98-AD06-4EFF-A4A2-9D549BF2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F35C11-0B22-4F80-8673-079B3223AA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2C6383-D1C9-4CE1-98B2-AB22072F2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92E67B-4D39-49DC-A024-E01E73C06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14B8-EA38-4E5C-9620-64347F213725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60B789F-E6C6-4A74-9A5F-61D3D3C9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9164178-0ADF-49ED-A6CE-EF0810D56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852-85B3-4D7E-93DC-E80E27C283E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2539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14300-AEE2-4DBD-82F6-B1E844242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5562F9-FB6E-4E7F-93A1-C7F8E4CA5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CF0F549-DD76-4FFC-9896-E50FC061E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4B228C1-2E01-4312-B8F6-B807416B74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3C0928D-2B53-4442-A01B-6948E57ED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4DFED1E-BBD2-4473-A421-728144B2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14B8-EA38-4E5C-9620-64347F213725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73AEBEA-0AF0-4695-A1F2-C9DDE385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0744453-D3B3-477C-A946-2CFB644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852-85B3-4D7E-93DC-E80E27C283E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8179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B656C6-3292-4EAA-A121-1A9DD8AE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081CDC3-52B3-4646-9F51-0429D404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14B8-EA38-4E5C-9620-64347F213725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3EA85AE-265D-4C8E-95F1-13B2260E7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D4EE12C-5282-4F00-BA03-F8A2C4778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852-85B3-4D7E-93DC-E80E27C283E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800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39ED06A-A20C-4B4D-BC45-F7160B931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14B8-EA38-4E5C-9620-64347F213725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7921B7C-423E-4D67-9B87-6F1806E68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86BEE64-0B02-49A5-B477-16AAFA5C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852-85B3-4D7E-93DC-E80E27C283E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501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7B8C35-4064-4402-80FC-F825D87C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666312-3140-407A-BBBE-6CB8F6E9A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20B645B-1127-4875-85AC-5250CA8CF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AB7679-5C3D-4AEC-953A-B28B156A7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14B8-EA38-4E5C-9620-64347F213725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7077986-2A11-4AC2-B6DB-D09C478B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AAD7AC-99AE-4632-8F67-4CFCBA96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852-85B3-4D7E-93DC-E80E27C283E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809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40073-1953-4204-A817-18B05D90B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FA6FD82-AA4E-41E4-9D66-1C5809C8DF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A0CA99B-4A9C-4EA8-A6A6-F83009FF3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20939BB-F7B8-48F3-8225-115B8907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14B8-EA38-4E5C-9620-64347F213725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CE0E78-DAB8-4D24-9BEE-B71F2471A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518AC32-2CE0-4EF7-949D-F30D184F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852-85B3-4D7E-93DC-E80E27C283E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056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9464666-DD60-4D94-8A42-7C3A868AD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56F54E-D47B-43FC-9DB8-D6DCCAACB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63B4C8-AA82-45B7-90A0-66ABD20B9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714B8-EA38-4E5C-9620-64347F213725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540A5F-5468-4563-858F-EB06986C7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3A283A-C62A-4C9D-9AD6-812F5FB93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38852-85B3-4D7E-93DC-E80E27C283E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190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A0C59-6D76-4A49-977D-9A7CF03985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3C90C7-977D-4389-860F-127BE554AA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2EF4178-1EF8-4AB0-96A3-E095F9455B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2"/>
          <a:stretch/>
        </p:blipFill>
        <p:spPr>
          <a:xfrm>
            <a:off x="0" y="413326"/>
            <a:ext cx="5121098" cy="2528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A8B6A45-5F4B-4C44-B75A-9DD04C033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37" y="3517139"/>
            <a:ext cx="3348037" cy="334803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CFE87EE-48CD-4600-952A-38F1B4763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645" y="3509963"/>
            <a:ext cx="2840237" cy="334803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5B49B02-DA46-4295-89F1-D80E07240B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1" b="15238"/>
          <a:stretch/>
        </p:blipFill>
        <p:spPr>
          <a:xfrm>
            <a:off x="4847257" y="-1"/>
            <a:ext cx="7344744" cy="3509964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71B59737-63F5-42BF-A1ED-6338DEFA15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r="34873"/>
          <a:stretch/>
        </p:blipFill>
        <p:spPr>
          <a:xfrm>
            <a:off x="2822298" y="3502785"/>
            <a:ext cx="3016369" cy="3362391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36C97461-032D-48C8-B777-9C2BD8FD15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287"/>
            <a:ext cx="2694517" cy="336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0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0FD28CEF-28C9-4DFD-B9F9-335CF5FFF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86" y="-11072"/>
            <a:ext cx="2470708" cy="370425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80746FC0-A1D8-48F0-9F18-69CCD2908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42625"/>
          <a:stretch/>
        </p:blipFill>
        <p:spPr>
          <a:xfrm>
            <a:off x="3142670" y="-11072"/>
            <a:ext cx="2545354" cy="372639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CC65836-ABE0-4B05-AC64-307B2F0E22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/>
          <a:stretch/>
        </p:blipFill>
        <p:spPr>
          <a:xfrm>
            <a:off x="6096000" y="-11071"/>
            <a:ext cx="2999712" cy="372639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28EAF833-CF14-4C82-94E9-E0E1080EB4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"/>
          <a:stretch/>
        </p:blipFill>
        <p:spPr>
          <a:xfrm>
            <a:off x="263986" y="3861132"/>
            <a:ext cx="4663785" cy="2996869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3DC52B69-738E-4842-8DAA-056CD5924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688" y="-22140"/>
            <a:ext cx="2557683" cy="3834882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B6211B44-9129-49C6-8272-11C54D6316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0" b="4408"/>
          <a:stretch/>
        </p:blipFill>
        <p:spPr>
          <a:xfrm>
            <a:off x="6347649" y="3861132"/>
            <a:ext cx="5713722" cy="299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098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Breedbeeld</PresentationFormat>
  <Paragraphs>0</Paragraphs>
  <Slides>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Kantoorthema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User</dc:creator>
  <cp:lastModifiedBy>User</cp:lastModifiedBy>
  <cp:revision>2</cp:revision>
  <dcterms:created xsi:type="dcterms:W3CDTF">2023-09-11T09:37:21Z</dcterms:created>
  <dcterms:modified xsi:type="dcterms:W3CDTF">2023-09-11T09:45:19Z</dcterms:modified>
</cp:coreProperties>
</file>